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5156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90日作战对齐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0292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EEE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货、店、系统、钱并行。招商卡住推广。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333756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3B3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今天拍板五件事并落下主责姓名。开完会每人带走自己的一条线。对照界面 hongjiuapp.zoogrow.com。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589788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条战线  ·  60 日闸门  ·  郭总全权三平台  ·  没店不推广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6263640"/>
            <a:ext cx="11155680" cy="9144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A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2026年9月  |  项目主责汇报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863840" y="6355080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下载见网站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今天只拍五件事。拍完按周交卷，不再回头讨论方向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10</a:t>
            </a:r>
            <a:endParaRPr lang="en-US" sz="1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640080"/>
                <a:gridCol w="1554480"/>
                <a:gridCol w="5212080"/>
                <a:gridCol w="3931920"/>
              </a:tblGrid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#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决策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建议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若不拍板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业务怎么切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 做购酒 + 到店闭环；三平台做走量。零食粮油不默认进积分。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货、积分、分账混科目，后期拆不开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关键路径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招商与融资在前 60 日完成。没店，推广关机。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系统上线后空城，获客费用零回报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怎么招商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单线签 8–15 家；满 5 家营业再开 2 小时说明会。不办大会。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无样板店的大会只消耗信誉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钱从哪来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先圈层和产业协同，再对外。材料用计划，不是故事。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估值先于闭环，下一步必改规则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谁签字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郭总已锁三平台。其余空白今天写名字。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周会复述，无人交卷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本页是会议产出清单。一人可兼线，每条线只能有一个主责姓名。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 沉淀用户与分账，三平台验证货与包装；积分只发生在 App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11480" y="914400"/>
            <a:ext cx="5532120" cy="48920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078992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 A  ·  必须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353312"/>
            <a:ext cx="5074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 App 闭环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0080" y="1828800"/>
            <a:ext cx="5074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买酒发积分，不抵本单酒款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到店最高抵 50%，现金补差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现金按 70 / 15 / 15 分账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酒看收货地址，店看定位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 / 餐饮 / SPA / 高尔夫 / 茶室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5212080"/>
            <a:ext cx="5074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验收：买酒 → 积分到账 → 出示码 → 扫成功 → 后台看见账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914400"/>
            <a:ext cx="5623560" cy="4892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55080" y="10789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 B  ·  郭总全权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55080" y="1353312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京东 / 抖音 / 微店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55080" y="1828800"/>
            <a:ext cx="5212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开店、上架、客服、包装、基础投放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零食、生活用品、粮油先验证供应链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品牌统一，库存可分开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不自动发积分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项目组只出一句口径，收周五周报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55080" y="521208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验收：三平台能下单发货，客诉有人接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594360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6344" y="594360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94360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本期不做：小程序、积分商城、直播、按城切站。混在一起，账和积分都会废。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五条线同时开工，但没店不推广——这是唯一闸门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10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96012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铺货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645920" y="1033272"/>
            <a:ext cx="10058400" cy="256032"/>
          </a:xfrm>
          <a:prstGeom prst="rect">
            <a:avLst/>
          </a:prstGeom>
          <a:solidFill>
            <a:srgbClr val="F3F3F3"/>
          </a:solidFill>
          <a:ln w="12700">
            <a:solidFill>
              <a:srgbClr val="F3F3F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45920" y="1033272"/>
            <a:ext cx="10058400" cy="256032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91640" y="1033272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开店上架 → 走单包装 → 稳定发货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1435608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招商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1645920" y="1508760"/>
            <a:ext cx="10058400" cy="256032"/>
          </a:xfrm>
          <a:prstGeom prst="rect">
            <a:avLst/>
          </a:prstGeom>
          <a:solidFill>
            <a:srgbClr val="F3F3F3"/>
          </a:solidFill>
          <a:ln w="12700">
            <a:solidFill>
              <a:srgbClr val="F3F3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45920" y="1508760"/>
            <a:ext cx="6638544" cy="256032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91640" y="1508760"/>
            <a:ext cx="65471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锁品类 · 15 家名单 · 单线 · ≥5 家营业 · 1 家真核销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1911096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融资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645920" y="1984248"/>
            <a:ext cx="10058400" cy="256032"/>
          </a:xfrm>
          <a:prstGeom prst="rect">
            <a:avLst/>
          </a:prstGeom>
          <a:solidFill>
            <a:srgbClr val="F3F3F3"/>
          </a:solidFill>
          <a:ln w="12700">
            <a:solidFill>
              <a:srgbClr val="F3F3F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45920" y="1984248"/>
            <a:ext cx="6638544" cy="256032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91640" y="1984248"/>
            <a:ext cx="65471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一页纸 · 圈层名单 · 见面意向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2386584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1645920" y="2459736"/>
            <a:ext cx="10058400" cy="256032"/>
          </a:xfrm>
          <a:prstGeom prst="rect">
            <a:avLst/>
          </a:prstGeom>
          <a:solidFill>
            <a:srgbClr val="F3F3F3"/>
          </a:solidFill>
          <a:ln w="12700">
            <a:solidFill>
              <a:srgbClr val="F3F3F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645920" y="2459736"/>
            <a:ext cx="10058400" cy="256032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691640" y="2459736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商城支付 → 积分核销 → 分账提审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" y="286207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推广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645920" y="2935224"/>
            <a:ext cx="10058400" cy="256032"/>
          </a:xfrm>
          <a:prstGeom prst="rect">
            <a:avLst/>
          </a:prstGeom>
          <a:solidFill>
            <a:srgbClr val="F3F3F3"/>
          </a:solidFill>
          <a:ln w="12700">
            <a:solidFill>
              <a:srgbClr val="F3F3F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645920" y="2935224"/>
            <a:ext cx="6236208" cy="2560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691640" y="2935224"/>
            <a:ext cx="6144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只做名单和物料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11480" y="3429000"/>
            <a:ext cx="3657600" cy="2331720"/>
          </a:xfrm>
          <a:prstGeom prst="rect">
            <a:avLst/>
          </a:prstGeom>
          <a:solidFill>
            <a:srgbClr val="F7F7F7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6072" y="3547872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个月必须看到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76072" y="3822192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名单与口径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76072" y="4251960"/>
            <a:ext cx="3337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异业 15 家名单；融资一页纸；20 字品牌口径；App 登录/商城可点。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206240" y="3429000"/>
            <a:ext cx="3657600" cy="2331720"/>
          </a:xfrm>
          <a:prstGeom prst="rect">
            <a:avLst/>
          </a:prstGeom>
          <a:solidFill>
            <a:srgbClr val="FFFBE6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06240" y="3429000"/>
            <a:ext cx="54864" cy="2331720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370832" y="3547872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个月闸门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370832" y="3822192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≥5 家营业 · 1 家真核销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370832" y="4251960"/>
            <a:ext cx="3337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招商与融资必须完成。过了第 60 日仍无真核销，推广继续关。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8001000" y="3429000"/>
            <a:ext cx="3657600" cy="2331720"/>
          </a:xfrm>
          <a:prstGeom prst="rect">
            <a:avLst/>
          </a:prstGeom>
          <a:solidFill>
            <a:srgbClr val="F7F7F7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5592" y="3547872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个月才打开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8165592" y="3822192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分账、提现、放量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165592" y="4251960"/>
            <a:ext cx="3337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闸门打开后才办说明会、按 3km 地推。店未齐 = 关闭。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一条线一个主责，接口写死，不抢郭总的盘子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10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1371600"/>
                <a:gridCol w="3931920"/>
                <a:gridCol w="1645920"/>
                <a:gridCol w="2377440"/>
                <a:gridCol w="2011680"/>
              </a:tblGrid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战线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范围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主责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日交卷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闸门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01 铺货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京东 / 抖音 / 微店。开店上架客服包装。项目组不插手日常。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郭总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能卖能发 + 周五周报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与 App 并行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02 招商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异业到店进 App。零食粮油走三平台。单线 8–15 家。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≥5 家营业；1 家真核销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卡住推广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03 融资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先圈层、再产业协同。不得以融资改倍率。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一页纸 + 见面意向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60 日必须有进展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04 开发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 / 商家 / 后台。可买可核可提。小程序不做。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主路径可演示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依赖至少 1 家真店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05 推广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品鉴会 + 地推。0 家真核销不得放量。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店齐后按 3km 铺开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店未齐 = 关闭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对照界面 hongjiuapp.zoogrow.com。周会用主路径验收，不争论视觉。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先锁两类标的：单线先行，满五家再开说明会，大会本期不开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11480" y="914400"/>
            <a:ext cx="5532120" cy="21488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024128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 App  ·  必须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280160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异业到店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5166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酒店、餐饮、SPA、高尔夫、茶室。没有这类店，积分花不出去，盘 A 验收失败。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日门槛：至少 1 家真核销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26480" y="914400"/>
            <a:ext cx="562356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1024128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服务三平台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309360" y="1280160"/>
            <a:ext cx="5257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货盘供应商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09360" y="1645920"/>
            <a:ext cx="5257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零食、生活用品、粮油。优先郭总渠道和现有酒商。不先买线索包。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推广建议：≥5 家营业中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246120"/>
          <a:ext cx="11338560" cy="2788920"/>
        </p:xfrm>
        <a:graphic>
          <a:graphicData uri="http://schemas.openxmlformats.org/drawingml/2006/table">
            <a:tbl>
              <a:tblPr/>
              <a:tblGrid>
                <a:gridCol w="2377440"/>
                <a:gridCol w="3657600"/>
                <a:gridCol w="3474720"/>
                <a:gridCol w="1828800"/>
              </a:tblGrid>
              <a:tr h="69723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形式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什么时候用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什么时候不用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本期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单线电话 + 上门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第一批 8–15 家，话术可周更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已有样板、要批量复制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7A4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先做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 小时说明会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已有 ≥5 家营业，能现场演示真核销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手里零合同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满 5 家后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大会 / 博览招商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无样板店，听众只带走口号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不做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单位经济锁死：任何战线不得用「好招商 / 好融资」改倍率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11480" y="914400"/>
            <a:ext cx="553212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005840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购酒 · 发放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261872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¥1,280 → 12,800 分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94360" y="1737360"/>
            <a:ext cx="5166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元 = 10 分。不抵本单。100 分 = ¥1 估提。积分是负债，不是收入。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26480" y="914400"/>
            <a:ext cx="5623560" cy="1554480"/>
          </a:xfrm>
          <a:prstGeom prst="rect">
            <a:avLst/>
          </a:prstGeom>
          <a:solidFill>
            <a:srgbClr val="FFFBE6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26480" y="914400"/>
            <a:ext cx="54864" cy="1554480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55080" y="1005840"/>
            <a:ext cx="5212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到店 · 兑现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55080" y="1261872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¥168 → 现金 ¥84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355080" y="17373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抵 50% = 8,400 分。现金基数 ¥84 进入分账，积分部分不分润。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2606040"/>
            <a:ext cx="7936992" cy="347472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2606040"/>
            <a:ext cx="7936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 70%   ¥58.80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348472" y="2606040"/>
            <a:ext cx="1700784" cy="347472"/>
          </a:xfrm>
          <a:prstGeom prst="rect">
            <a:avLst/>
          </a:prstGeom>
          <a:solidFill>
            <a:srgbClr val="FFD100"/>
          </a:solidFill>
          <a:ln/>
        </p:spPr>
      </p:sp>
      <p:sp>
        <p:nvSpPr>
          <p:cNvPr id="19" name="Text 17"/>
          <p:cNvSpPr/>
          <p:nvPr/>
        </p:nvSpPr>
        <p:spPr>
          <a:xfrm>
            <a:off x="8348472" y="2606040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 ¥12.60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049256" y="2606040"/>
            <a:ext cx="1700784" cy="347472"/>
          </a:xfrm>
          <a:prstGeom prst="rect">
            <a:avLst/>
          </a:prstGeom>
          <a:solidFill>
            <a:srgbClr val="C62828"/>
          </a:solidFill>
          <a:ln/>
        </p:spPr>
      </p:sp>
      <p:sp>
        <p:nvSpPr>
          <p:cNvPr id="21" name="Text 19"/>
          <p:cNvSpPr/>
          <p:nvPr/>
        </p:nvSpPr>
        <p:spPr>
          <a:xfrm>
            <a:off x="10049256" y="2606040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 ¥12.60</a:t>
            </a:r>
            <a:endParaRPr lang="en-US" sz="1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108960"/>
          <a:ext cx="11338560" cy="2926080"/>
        </p:xfrm>
        <a:graphic>
          <a:graphicData uri="http://schemas.openxmlformats.org/drawingml/2006/table">
            <a:tbl>
              <a:tblPr/>
              <a:tblGrid>
                <a:gridCol w="2103120"/>
                <a:gridCol w="5029200"/>
                <a:gridCol w="420624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锁定原因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倍率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购酒实付 1 元 = 10 分；100 分 = ¥1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负债可估提；「1 元 = 1 分」已作废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抵扣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只抵异业，单笔最高 50%，现金补差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保证店有现金；「抵 30%」已否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现金 70 / 15 / 15；积分不分润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店、平台、引流三方可对账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结算 / 履约 / 会员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T+7；酒看地址、店看定位；银/金/黑金年实付 ¥8,000 / ¥30,000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改倍率或 50% 上限视为新项目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空白行今天落名，否则该线从下周起视为无人负责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10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554480"/>
                <a:gridCol w="4297680"/>
              </a:tblGrid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战线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主责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配合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拍板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日交卷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三平台铺货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郭总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品牌一句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郭总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能卖能发 + 周五周报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异业招商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≥5 家营业；1 家真核销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货盘供应商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郭总渠道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品类清单 + 合同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融资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意向或到账节点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 对接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行政 / 通道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可买、可核、可提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品鉴会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招商、酒款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闸门后：名单 + 转化码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地推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今天写名字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已签约店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店齐后按 3km 启动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一人可兼线，每条线只能有一个主责姓名。空白格当场写上。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近 10 个工作日只做能交卷的事；下周若还在问「要不要先推广」，闸门没生效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10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1280160"/>
                <a:gridCol w="4937760"/>
                <a:gridCol w="3108960"/>
                <a:gridCol w="2011680"/>
              </a:tblGrid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动作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交卷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谁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D+0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五件事口头拍板，空白主责落名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本页拍照存档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 + 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D+2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异业品类确认；零食粮油是否进积分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一页品类决议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D+3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北京目标店 15 家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店名 / 联系人 / 状态表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D+5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融资一页纸 + 圈层名单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 / 闸门 / 不投空城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融资主责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D+5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给郭总品牌口径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可印包装，20 字内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D+10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单线拜访启动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记录 ≥5 家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招商主责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红线：没店不推广  ·  销售不能改积分  ·  超管密码不给店里  ·  不改 1 元=10 分和 50% 上限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请当场确认这五条。确认完，每人带走自己的线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内部战略会  ·  机密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10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8595360"/>
              </a:tblGrid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#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确认内容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两盘切分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 做闭环，三平台做走量。零食粮油不默认进积分。积分只发生在 App。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闸门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 + 融资前 60 日完成。没店不推广。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招商形式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单线先行，满 5 家再开说明会。不办大会。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融资顺序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先圈层，再对外。不改锁定规则。改倍率视为新项目。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主责姓名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空白行今天写上。一人可兼线，每条线只能有一个名字。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拍完按周交卷。对照界面 hongjiuapp.zoogrow.com。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久享生活 · 90日作战对齐</dc:title>
  <dc:subject>PptxGenJS Presentation</dc:subject>
  <dc:creator>PptxGenJS</dc:creator>
  <cp:lastModifiedBy>PptxGenJS</cp:lastModifiedBy>
  <cp:revision>1</cp:revision>
  <dcterms:created xsi:type="dcterms:W3CDTF">2026-09-18T10:07:41Z</dcterms:created>
  <dcterms:modified xsi:type="dcterms:W3CDTF">2026-09-18T10:07:41Z</dcterms:modified>
</cp:coreProperties>
</file>